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02-06-2020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02-06-2020)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6,377,516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112,385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380,234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4,706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17,285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116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42.0# in confirmed cases, 48.0#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45.0#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02-06-2020)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6.0%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(1,831,821)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(28,936)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(1,262)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